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6" r:id="rId2"/>
    <p:sldId id="268" r:id="rId3"/>
    <p:sldId id="260" r:id="rId4"/>
    <p:sldId id="269" r:id="rId5"/>
    <p:sldId id="270" r:id="rId6"/>
    <p:sldId id="271" r:id="rId7"/>
    <p:sldId id="272" r:id="rId8"/>
  </p:sldIdLst>
  <p:sldSz cx="12188825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558" autoAdjust="0"/>
  </p:normalViewPr>
  <p:slideViewPr>
    <p:cSldViewPr>
      <p:cViewPr>
        <p:scale>
          <a:sx n="106" d="100"/>
          <a:sy n="106" d="100"/>
        </p:scale>
        <p:origin x="1248" y="536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2964" y="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5D827C-F71B-4FAA-84BC-917529DF4329}" type="datetime1">
              <a:rPr lang="fr-FR" smtClean="0"/>
              <a:t>02/07/2020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50423A-8BCE-448E-A97B-03A88B2B12C1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84F1A2-98F1-4AAD-8956-BAF80D48A1C7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F2A70B-78F2-4DCF-B53B-C990D2FAFB8A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81698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578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24981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6829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4497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3287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5032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grpSp>
        <p:nvGrpSpPr>
          <p:cNvPr id="256" name="Ligne" descr="Ligne graphiqu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orme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58" name="Forme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59" name="Forme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0" name="Forme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1" name="Forme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2" name="Forme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3" name="Forme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4" name="Forme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5" name="Forme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6" name="Forme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7" name="Forme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8" name="Forme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9" name="Forme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0" name="Forme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1" name="Forme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2" name="Forme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3" name="Forme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4" name="Forme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5" name="Forme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6" name="Forme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7" name="Forme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8" name="Forme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9" name="Forme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0" name="Forme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1" name="Forme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2" name="Forme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3" name="Forme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4" name="Forme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5" name="Forme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6" name="Forme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7" name="Forme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8" name="Forme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9" name="Forme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0" name="Forme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1" name="Forme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2" name="Forme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3" name="Forme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4" name="Forme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5" name="Forme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6" name="Forme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7" name="Forme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8" name="Forme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9" name="Forme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0" name="Forme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1" name="Forme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2" name="Forme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3" name="Forme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4" name="Forme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5" name="Forme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6" name="Forme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7" name="Forme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8" name="Forme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9" name="Forme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0" name="Forme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1" name="Forme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2" name="Forme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3" name="Forme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4" name="Forme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5" name="Forme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6" name="Forme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7" name="Forme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8" name="Forme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9" name="Forme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0" name="Forme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1" name="Forme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2" name="Forme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3" name="Forme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4" name="Forme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5" name="Forme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6" name="Forme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7" name="Forme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8" name="Forme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9" name="Forme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0" name="Forme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1" name="Forme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2" name="Forme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3" name="Forme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4" name="Forme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5" name="Forme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6" name="Forme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7" name="Forme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8" name="Forme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9" name="Forme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0" name="Forme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1" name="Forme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2" name="Forme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3" name="Forme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4" name="Forme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5" name="Forme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6" name="Forme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7" name="Forme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8" name="Forme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9" name="Forme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0" name="Forme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1" name="Forme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2" name="Forme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3" name="Forme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4" name="Forme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5" name="Forme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6" name="Forme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7" name="Forme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8" name="Forme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9" name="Forme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0" name="Forme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1" name="Forme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2" name="Forme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3" name="Forme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4" name="Forme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5" name="Forme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6" name="Forme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7" name="Forme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8" name="Forme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9" name="Forme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0" name="Forme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1" name="Forme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2" name="Forme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3" name="Forme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4" name="Forme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5" name="Forme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6" name="Forme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7" name="Forme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8" name="Forme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9" name="Forme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</p:grp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US" noProof="0"/>
              <a:t>Click to edit Master subtitle style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grpSp>
        <p:nvGrpSpPr>
          <p:cNvPr id="7" name="Ligne" descr="Ligne graphiqu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orme libre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9" name="Forme libre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0" name="Forme libre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1" name="Forme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2" name="Forme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3" name="Forme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4" name="Forme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5" name="Forme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" name="Forme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" name="Forme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" name="Forme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" name="Forme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" name="Forme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" name="Forme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" name="Forme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" name="Forme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4" name="Forme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5" name="Forme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6" name="Forme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7" name="Forme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8" name="Forme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9" name="Forme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0" name="Forme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1" name="Forme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2" name="Forme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3" name="Forme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4" name="Forme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5" name="Forme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6" name="Forme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7" name="Forme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8" name="Forme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9" name="Forme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0" name="Forme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1" name="Forme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2" name="Forme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3" name="Forme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4" name="Forme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5" name="Forme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6" name="Forme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7" name="Forme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8" name="Forme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9" name="Forme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0" name="Forme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1" name="Forme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2" name="Forme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3" name="Forme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4" name="Forme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5" name="Forme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6" name="Forme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7" name="Forme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8" name="Forme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9" name="Forme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0" name="Forme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1" name="Forme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2" name="Forme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3" name="Forme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4" name="Forme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5" name="Forme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6" name="Forme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7" name="Forme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8" name="Forme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9" name="Forme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0" name="Forme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1" name="Forme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2" name="Forme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3" name="Forme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4" name="Forme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5" name="Forme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6" name="Forme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7" name="Forme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8" name="Forme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9" name="Forme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80" name="Forme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81" name="Forme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</p:grp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1D981B-D3A3-497E-BC67-191FCCDBE316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grpSp>
        <p:nvGrpSpPr>
          <p:cNvPr id="7" name="Ligne" descr="Ligne graphiqu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orme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9" name="Forme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0" name="Forme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1" name="Forme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2" name="Forme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3" name="Forme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4" name="Forme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5" name="Forme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" name="Forme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" name="Forme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" name="Forme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" name="Forme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" name="Forme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" name="Forme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" name="Forme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" name="Forme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4" name="Forme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5" name="Forme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6" name="Forme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7" name="Forme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8" name="Forme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9" name="Forme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0" name="Forme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1" name="Forme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2" name="Forme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3" name="Forme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4" name="Forme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5" name="Forme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6" name="Forme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7" name="Forme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8" name="Forme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39" name="Forme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0" name="Forme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1" name="Forme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2" name="Forme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3" name="Forme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4" name="Forme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5" name="Forme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6" name="Forme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7" name="Forme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8" name="Forme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49" name="Forme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0" name="Forme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1" name="Forme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2" name="Forme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3" name="Forme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4" name="Forme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5" name="Forme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6" name="Forme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7" name="Forme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8" name="Forme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59" name="Forme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0" name="Forme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1" name="Forme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2" name="Forme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3" name="Forme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4" name="Forme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5" name="Forme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6" name="Forme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7" name="Forme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8" name="Forme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69" name="Forme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0" name="Forme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1" name="Forme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2" name="Forme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3" name="Forme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4" name="Forme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5" name="Forme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6" name="Forme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7" name="Forme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8" name="Forme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79" name="Forme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80" name="Forme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81" name="Forme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</p:grp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 rtlCol="0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08589C-3B69-4935-B412-7B0893506FA8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grpSp>
        <p:nvGrpSpPr>
          <p:cNvPr id="167" name="Ligne" descr="Ligne graphiqu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orme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9" name="Forme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0" name="Forme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1" name="Forme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2" name="Forme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3" name="Forme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4" name="Forme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5" name="Forme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6" name="Forme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7" name="Forme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8" name="Forme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9" name="Forme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0" name="Forme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1" name="Forme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2" name="Forme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3" name="Forme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4" name="Forme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5" name="Forme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6" name="Forme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7" name="Forme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8" name="Forme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9" name="Forme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0" name="Forme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1" name="Forme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2" name="Forme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3" name="Forme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4" name="Forme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5" name="Forme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6" name="Forme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7" name="Forme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8" name="Forme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9" name="Forme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0" name="Forme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1" name="Forme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2" name="Forme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3" name="Forme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4" name="Forme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5" name="Forme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6" name="Forme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7" name="Forme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8" name="Forme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9" name="Forme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0" name="Forme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1" name="Forme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2" name="Forme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3" name="Forme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4" name="Forme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5" name="Forme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6" name="Forme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7" name="Forme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8" name="Forme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9" name="Forme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0" name="Forme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1" name="Forme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2" name="Forme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3" name="Forme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4" name="Forme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5" name="Forme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6" name="Forme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7" name="Forme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8" name="Forme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9" name="Forme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0" name="Forme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1" name="Forme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2" name="Forme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3" name="Forme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4" name="Forme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5" name="Forme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6" name="Forme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7" name="Forme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8" name="Forme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9" name="Forme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40" name="Forme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41" name="Forme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</p:grp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D586A4-430F-4797-A59B-7C92688517EB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Autofit/>
          </a:bodyPr>
          <a:lstStyle>
            <a:lvl1pPr algn="l">
              <a:defRPr sz="4400" b="0" cap="none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grpSp>
        <p:nvGrpSpPr>
          <p:cNvPr id="255" name="Ligne" descr="Ligne graphiqu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orme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57" name="Forme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58" name="Forme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59" name="Forme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0" name="Forme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1" name="Forme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2" name="Forme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3" name="Forme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4" name="Forme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5" name="Forme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6" name="Forme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7" name="Forme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8" name="Forme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69" name="Forme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0" name="Forme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1" name="Forme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2" name="Forme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3" name="Forme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4" name="Forme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5" name="Forme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6" name="Forme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7" name="Forme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8" name="Forme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79" name="Forme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0" name="Forme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1" name="Forme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2" name="Forme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3" name="Forme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4" name="Forme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5" name="Forme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6" name="Forme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7" name="Forme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8" name="Forme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89" name="Forme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0" name="Forme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1" name="Forme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2" name="Forme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3" name="Forme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4" name="Forme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5" name="Forme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6" name="Forme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7" name="Forme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8" name="Forme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99" name="Forme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0" name="Forme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1" name="Forme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2" name="Forme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3" name="Forme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4" name="Forme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5" name="Forme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6" name="Forme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7" name="Forme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8" name="Forme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09" name="Forme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0" name="Forme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1" name="Forme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2" name="Forme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3" name="Forme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4" name="Forme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5" name="Forme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6" name="Forme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7" name="Forme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8" name="Forme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19" name="Forme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0" name="Forme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1" name="Forme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2" name="Forme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3" name="Forme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4" name="Forme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5" name="Forme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6" name="Forme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7" name="Forme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8" name="Forme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29" name="Forme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0" name="Forme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1" name="Forme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2" name="Forme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3" name="Forme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4" name="Forme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5" name="Forme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6" name="Forme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7" name="Forme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8" name="Forme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39" name="Forme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0" name="Forme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1" name="Forme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2" name="Forme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3" name="Forme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4" name="Forme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5" name="Forme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6" name="Forme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7" name="Forme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8" name="Forme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49" name="Forme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0" name="Forme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1" name="Forme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2" name="Forme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3" name="Forme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4" name="Forme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5" name="Forme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6" name="Forme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7" name="Forme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8" name="Forme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59" name="Forme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0" name="Forme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1" name="Forme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2" name="Forme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3" name="Forme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4" name="Forme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5" name="Forme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6" name="Forme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7" name="Forme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8" name="Forme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69" name="Forme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0" name="Forme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1" name="Forme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2" name="Forme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3" name="Forme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4" name="Forme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5" name="Forme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6" name="Forme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7" name="Forme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378" name="Forme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</p:grp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7558B3-B282-4951-A9AE-B135DA109921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grpSp>
        <p:nvGrpSpPr>
          <p:cNvPr id="158" name="Ligne" descr="Ligne graphiqu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orme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0" name="Forme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1" name="Forme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2" name="Forme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3" name="Forme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4" name="Forme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5" name="Forme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6" name="Forme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7" name="Forme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8" name="Forme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9" name="Forme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0" name="Forme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1" name="Forme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2" name="Forme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3" name="Forme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4" name="Forme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5" name="Forme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6" name="Forme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7" name="Forme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8" name="Forme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9" name="Forme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0" name="Forme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1" name="Forme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2" name="Forme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3" name="Forme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4" name="Forme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5" name="Forme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6" name="Forme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7" name="Forme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8" name="Forme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9" name="Forme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0" name="Forme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1" name="Forme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2" name="Forme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3" name="Forme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4" name="Forme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5" name="Forme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6" name="Forme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7" name="Forme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8" name="Forme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9" name="Forme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0" name="Forme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1" name="Forme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2" name="Forme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3" name="Forme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4" name="Forme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5" name="Forme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6" name="Forme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7" name="Forme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8" name="Forme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9" name="Forme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0" name="Forme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1" name="Forme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2" name="Forme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3" name="Forme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4" name="Forme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5" name="Forme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6" name="Forme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7" name="Forme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8" name="Forme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9" name="Forme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0" name="Forme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1" name="Forme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2" name="Forme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3" name="Forme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4" name="Forme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5" name="Forme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6" name="Forme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7" name="Forme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8" name="Forme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9" name="Forme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0" name="Forme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1" name="Forme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2" name="Forme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</p:grp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4C14F0-23A2-43FA-A599-72FEEB0EE877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grpSp>
        <p:nvGrpSpPr>
          <p:cNvPr id="160" name="Ligne" descr="Ligne graphiqu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orme libre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2" name="Forme libre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3" name="Forme libre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4" name="Forme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5" name="Forme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6" name="Forme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7" name="Forme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8" name="Forme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9" name="Forme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0" name="Forme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1" name="Forme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2" name="Forme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3" name="Forme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4" name="Forme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5" name="Forme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6" name="Forme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7" name="Forme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8" name="Forme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9" name="Forme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0" name="Forme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1" name="Forme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2" name="Forme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3" name="Forme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4" name="Forme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5" name="Forme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6" name="Forme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7" name="Forme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8" name="Forme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9" name="Forme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0" name="Forme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1" name="Forme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2" name="Forme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3" name="Forme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4" name="Forme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5" name="Forme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6" name="Forme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7" name="Forme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8" name="Forme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9" name="Forme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0" name="Forme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1" name="Forme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2" name="Forme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3" name="Forme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4" name="Forme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5" name="Forme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6" name="Forme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7" name="Forme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8" name="Forme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9" name="Forme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0" name="Forme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1" name="Forme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2" name="Forme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3" name="Forme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4" name="Forme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5" name="Forme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6" name="Forme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7" name="Forme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8" name="Forme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9" name="Forme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0" name="Forme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1" name="Forme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2" name="Forme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3" name="Forme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4" name="Forme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5" name="Forme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6" name="Forme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7" name="Forme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8" name="Forme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9" name="Forme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0" name="Forme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1" name="Forme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2" name="Forme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3" name="Forme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4" name="Forme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</p:grp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D1C083-4B34-4C24-91E0-F3160739F774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  <p:sp>
        <p:nvSpPr>
          <p:cNvPr id="85" name="Espace réservé du contenu 3"/>
          <p:cNvSpPr>
            <a:spLocks noGrp="1"/>
          </p:cNvSpPr>
          <p:nvPr>
            <p:ph sz="half" idx="13"/>
          </p:nvPr>
        </p:nvSpPr>
        <p:spPr>
          <a:xfrm>
            <a:off x="6246812" y="2819400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grpSp>
        <p:nvGrpSpPr>
          <p:cNvPr id="156" name="Ligne" descr="Ligne graphiqu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orme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58" name="Forme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59" name="Forme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0" name="Forme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1" name="Forme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2" name="Forme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3" name="Forme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4" name="Forme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5" name="Forme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6" name="Forme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7" name="Forme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8" name="Forme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69" name="Forme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0" name="Forme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1" name="Forme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2" name="Forme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3" name="Forme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4" name="Forme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5" name="Forme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6" name="Forme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7" name="Forme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8" name="Forme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79" name="Forme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0" name="Forme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1" name="Forme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2" name="Forme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3" name="Forme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4" name="Forme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5" name="Forme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6" name="Forme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7" name="Forme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8" name="Forme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89" name="Forme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0" name="Forme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1" name="Forme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2" name="Forme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3" name="Forme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4" name="Forme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5" name="Forme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6" name="Forme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7" name="Forme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8" name="Forme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199" name="Forme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0" name="Forme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1" name="Forme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2" name="Forme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3" name="Forme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4" name="Forme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5" name="Forme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6" name="Forme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7" name="Forme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8" name="Forme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09" name="Forme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0" name="Forme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1" name="Forme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2" name="Forme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3" name="Forme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4" name="Forme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5" name="Forme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6" name="Forme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7" name="Forme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8" name="Forme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19" name="Forme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0" name="Forme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1" name="Forme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2" name="Forme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3" name="Forme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4" name="Forme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5" name="Forme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6" name="Forme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7" name="Forme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8" name="Forme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29" name="Forme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  <p:sp>
          <p:nvSpPr>
            <p:cNvPr id="230" name="Forme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>
                <a:ln>
                  <a:noFill/>
                </a:ln>
              </a:endParaRPr>
            </a:p>
          </p:txBody>
        </p:sp>
      </p:grp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3C6A80-430B-4DC5-BEA8-630C4F41A40E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90C5EC-C51F-4B37-BDAD-16058E18944C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>
              <a:defRPr sz="32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grpSp>
        <p:nvGrpSpPr>
          <p:cNvPr id="615" name="cadre" descr="Graphique de boîte de dialogu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e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e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orme libre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e libre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e libre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e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e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e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e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e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e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e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e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e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e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e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e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e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e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e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e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e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e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e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e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e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e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e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e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e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e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e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e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e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e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e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e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e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e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e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e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e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e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e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e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e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e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e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e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e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e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e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e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e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e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e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e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e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e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e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e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e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e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e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e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e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e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e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e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e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e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e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e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e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e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orme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e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orme libre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e libre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e libre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e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e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e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e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e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e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e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e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e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e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e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e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e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e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e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e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e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e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e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e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e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e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e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e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e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e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e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e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e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e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e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e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e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e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e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e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e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e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e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e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e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e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e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e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e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e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e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e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e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e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e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e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e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e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e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e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e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e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e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e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e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e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e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e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e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e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e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e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e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e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orme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e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e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orme libre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e libre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e libre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e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e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e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e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e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e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e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e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e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e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e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e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e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e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e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e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e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e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e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e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e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e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e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e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e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e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e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e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e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e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e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e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e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e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e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e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e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e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e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e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e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e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e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e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e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e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e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e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e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e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e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e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e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e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e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e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e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e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e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e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e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e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e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e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e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e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e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e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e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e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orme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e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orme libre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e libre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e libre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e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e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e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e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e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e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e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e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e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e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e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e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e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e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e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e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e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e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e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e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e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e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e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e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e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e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e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e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e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e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e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e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e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e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e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e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e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e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e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e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e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e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e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e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e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e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e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e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e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e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e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e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e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e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e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e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e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e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e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e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e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e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e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e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e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e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e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e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e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e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orme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268249-7BF8-4D2A-A3F5-744482FD3EED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>
              <a:defRPr sz="32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3" name="Espace réservé d’image 2" descr="Espace réservé vide pour ajouter une image. Cliquez sur l’espace réservé et sélectionnez l’image à ajouter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grpSp>
        <p:nvGrpSpPr>
          <p:cNvPr id="614" name="cadre" descr="Graphique de boîte de dialogu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e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e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orme libre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orme libre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e libre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e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e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e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e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e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e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e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e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e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e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e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e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e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e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e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e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e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e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e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e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e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e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e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e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e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e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e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e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e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e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e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e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e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e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e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e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e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e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e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e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e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e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e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e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e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e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e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e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e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e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e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e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e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e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e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e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e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e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e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e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e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e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e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e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e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e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e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e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e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e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e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e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orme libre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orme libre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e libre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e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e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e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e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e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e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e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e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e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e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e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e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e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e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e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e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e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e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e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e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e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e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e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e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e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e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e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e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e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e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e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e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e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e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e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e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e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e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e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e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e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e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e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e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e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e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e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e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e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e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e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e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e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e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e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e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e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e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e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e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e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e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e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e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e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e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e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e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e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e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e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e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e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orme libre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orme libre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e libre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e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e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e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e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e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e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e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e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e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e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e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e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e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e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e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e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e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e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e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e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e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e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e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e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e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e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e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e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e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e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e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e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e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e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e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e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e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e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e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e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e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e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e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e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e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e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e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e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e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e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e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e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e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e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e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e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e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e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e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e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e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e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e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e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e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e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e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e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e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e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e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e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orme libre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orme libre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e libre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e libre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e libre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e libre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e libre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e libre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e libre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e libre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e libre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e libre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e libre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e libre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e libre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e libre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e libre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e libre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e libre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e libre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e libre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e libre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e libre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e libre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e libre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e libre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e libre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e libre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e libre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e libre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e libre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e libre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e libre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e libre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e libre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e libre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e libre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e libre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e libre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e libre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e libre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e libre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e libre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e libre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e libre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e libre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e libre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e libre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e libre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e libre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e libre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e libre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e libre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e libre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e libre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e libre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e libre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e libre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e libre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e libre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e libre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e libre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e libre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e libre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e libre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e libre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e libre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e libre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e libre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e libre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e libre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e libre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e libre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e libre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fr-FR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ED6296-26BA-4900-81FF-35012AFF5636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C5566FB-92D9-46E9-95A3-CDDB8CB94D13}" type="datetime1">
              <a:rPr lang="fr-FR" noProof="0" smtClean="0"/>
              <a:t>02/07/2020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5BA54BD-C84D-46CE-8B72-31BFB26ABA43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Ottawa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br>
              <a:rPr lang="en-US" altLang="zh-CN" dirty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Xiren</a:t>
            </a:r>
            <a:r>
              <a:rPr lang="zh-CN" altLang="en-US" dirty="0"/>
              <a:t> </a:t>
            </a:r>
            <a:r>
              <a:rPr lang="en-US" altLang="zh-CN" dirty="0"/>
              <a:t>Ma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372598" cy="1020762"/>
          </a:xfrm>
        </p:spPr>
        <p:txBody>
          <a:bodyPr rtlCol="0"/>
          <a:lstStyle/>
          <a:p>
            <a:pPr rtl="0"/>
            <a:r>
              <a:rPr lang="en-US" altLang="zh-CN" dirty="0"/>
              <a:t>Introduction</a:t>
            </a:r>
            <a:endParaRPr lang="fr-FR" dirty="0"/>
          </a:p>
        </p:txBody>
      </p:sp>
      <p:sp>
        <p:nvSpPr>
          <p:cNvPr id="5" name="Espace réservé du contenu 4"/>
          <p:cNvSpPr>
            <a:spLocks noGrp="1"/>
          </p:cNvSpPr>
          <p:nvPr>
            <p:ph sz="half" idx="1"/>
          </p:nvPr>
        </p:nvSpPr>
        <p:spPr>
          <a:xfrm>
            <a:off x="1269876" y="1772816"/>
            <a:ext cx="6048672" cy="4267200"/>
          </a:xfrm>
        </p:spPr>
        <p:txBody>
          <a:bodyPr rtlCol="0"/>
          <a:lstStyle/>
          <a:p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Description</a:t>
            </a:r>
          </a:p>
          <a:p>
            <a:pPr marL="0" indent="0" rtl="0">
              <a:buNone/>
            </a:pPr>
            <a:endParaRPr lang="en-US" altLang="zh-CN" dirty="0"/>
          </a:p>
          <a:p>
            <a:pPr rtl="0"/>
            <a:r>
              <a:rPr lang="en-US" altLang="zh-CN" dirty="0"/>
              <a:t>Ottawa</a:t>
            </a:r>
            <a:r>
              <a:rPr lang="zh-CN" altLang="en-US" dirty="0"/>
              <a:t> </a:t>
            </a:r>
            <a:r>
              <a:rPr lang="en-US" altLang="zh-CN" dirty="0"/>
              <a:t>Overview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Opening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</a:p>
          <a:p>
            <a:pPr marL="0" indent="0" rtl="0">
              <a:buNone/>
            </a:pPr>
            <a:endParaRPr lang="fr-FR" dirty="0"/>
          </a:p>
          <a:p>
            <a:pPr rtl="0"/>
            <a:r>
              <a:rPr lang="en-US" altLang="zh-CN" dirty="0"/>
              <a:t>Opening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</a:p>
          <a:p>
            <a:pPr lvl="1"/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location</a:t>
            </a:r>
          </a:p>
          <a:p>
            <a:pPr lvl="1"/>
            <a:r>
              <a:rPr lang="en-US" altLang="zh-CN" dirty="0"/>
              <a:t>Determine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F45466-76F2-8F46-86B0-D5B44C6F58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444" y="3479366"/>
            <a:ext cx="5125622" cy="310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Description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71F438-C846-F144-AA86-5C8D886DA3A5}"/>
              </a:ext>
            </a:extLst>
          </p:cNvPr>
          <p:cNvSpPr txBox="1"/>
          <p:nvPr/>
        </p:nvSpPr>
        <p:spPr>
          <a:xfrm>
            <a:off x="1522415" y="1700808"/>
            <a:ext cx="7668342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source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this</a:t>
            </a:r>
            <a:r>
              <a:rPr lang="zh-CN" altLang="en-US" sz="2400" dirty="0"/>
              <a:t> </a:t>
            </a:r>
            <a:r>
              <a:rPr lang="en-US" altLang="zh-CN" sz="2400" dirty="0"/>
              <a:t>project				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Wikipedia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err="1"/>
              <a:t>Foursquare.com</a:t>
            </a:r>
            <a:endParaRPr lang="en-US" altLang="zh-CN" sz="24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Feature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Neighborhoods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Ottawa</a:t>
            </a:r>
            <a:endParaRPr lang="en-CA" altLang="zh-CN" sz="2400" dirty="0"/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Venues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each</a:t>
            </a:r>
            <a:r>
              <a:rPr lang="zh-CN" altLang="en-US" sz="2400" dirty="0"/>
              <a:t> </a:t>
            </a:r>
            <a:r>
              <a:rPr lang="en-US" altLang="zh-CN" sz="2400" dirty="0"/>
              <a:t>neighborhood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Name,</a:t>
            </a:r>
            <a:r>
              <a:rPr lang="zh-CN" altLang="en-US" sz="2400" dirty="0"/>
              <a:t> </a:t>
            </a:r>
            <a:r>
              <a:rPr lang="en-US" altLang="zh-CN" sz="2400" dirty="0"/>
              <a:t>category, coordinates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each</a:t>
            </a:r>
            <a:r>
              <a:rPr lang="zh-CN" altLang="en-US" sz="2400" dirty="0"/>
              <a:t> </a:t>
            </a:r>
            <a:r>
              <a:rPr lang="en-US" altLang="zh-CN" sz="2400" dirty="0"/>
              <a:t>location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zh-CN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CFA973-13FF-644C-9CF6-07016CAB11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916" y="4203876"/>
            <a:ext cx="9433049" cy="23993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B363A2A-48FA-8D45-A1C7-CE76B9278A10}"/>
              </a:ext>
            </a:extLst>
          </p:cNvPr>
          <p:cNvSpPr txBox="1"/>
          <p:nvPr/>
        </p:nvSpPr>
        <p:spPr>
          <a:xfrm>
            <a:off x="7822604" y="1705163"/>
            <a:ext cx="4133374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Process: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clean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Data</a:t>
            </a:r>
            <a:r>
              <a:rPr lang="zh-CN" altLang="en-US" sz="2400" dirty="0"/>
              <a:t> </a:t>
            </a:r>
            <a:r>
              <a:rPr lang="en-US" altLang="zh-CN" sz="2400" dirty="0"/>
              <a:t>structure</a:t>
            </a:r>
            <a:r>
              <a:rPr lang="zh-CN" altLang="en-US" sz="2400" dirty="0"/>
              <a:t> </a:t>
            </a:r>
            <a:r>
              <a:rPr lang="en-US" altLang="zh-CN" sz="2400" dirty="0"/>
              <a:t>format	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413515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372598" cy="1020762"/>
          </a:xfrm>
        </p:spPr>
        <p:txBody>
          <a:bodyPr rtlCol="0"/>
          <a:lstStyle/>
          <a:p>
            <a:pPr rtl="0"/>
            <a:r>
              <a:rPr lang="en-US" altLang="zh-CN" dirty="0"/>
              <a:t>Methodology</a:t>
            </a:r>
            <a:endParaRPr lang="fr-FR" dirty="0"/>
          </a:p>
        </p:txBody>
      </p:sp>
      <p:sp>
        <p:nvSpPr>
          <p:cNvPr id="5" name="Espace réservé du contenu 4"/>
          <p:cNvSpPr>
            <a:spLocks noGrp="1"/>
          </p:cNvSpPr>
          <p:nvPr>
            <p:ph sz="half" idx="1"/>
          </p:nvPr>
        </p:nvSpPr>
        <p:spPr>
          <a:xfrm>
            <a:off x="1269876" y="1772816"/>
            <a:ext cx="6048672" cy="4267200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Scrapping</a:t>
            </a:r>
          </a:p>
          <a:p>
            <a:pPr lvl="1"/>
            <a:r>
              <a:rPr lang="en-US" altLang="zh-CN" dirty="0"/>
              <a:t>Scrapping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Wikipedia</a:t>
            </a:r>
          </a:p>
          <a:p>
            <a:pPr lvl="1"/>
            <a:r>
              <a:rPr lang="en-US" altLang="zh-CN" dirty="0"/>
              <a:t>Google</a:t>
            </a:r>
            <a:r>
              <a:rPr lang="zh-CN" altLang="en-US" dirty="0"/>
              <a:t> </a:t>
            </a:r>
            <a:r>
              <a:rPr lang="en-US" altLang="zh-CN" dirty="0"/>
              <a:t>geocoder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</a:p>
          <a:p>
            <a:pPr lvl="1"/>
            <a:r>
              <a:rPr lang="en-US" altLang="zh-CN" dirty="0" err="1"/>
              <a:t>Foursquare.com</a:t>
            </a:r>
            <a:endParaRPr lang="en-US" altLang="zh-CN" dirty="0"/>
          </a:p>
          <a:p>
            <a:pPr rtl="0"/>
            <a:r>
              <a:rPr lang="en-US" altLang="zh-CN" dirty="0"/>
              <a:t>Visualization</a:t>
            </a:r>
          </a:p>
          <a:p>
            <a:pPr lvl="1"/>
            <a:r>
              <a:rPr lang="en-US" altLang="zh-CN" dirty="0"/>
              <a:t>Folium</a:t>
            </a:r>
          </a:p>
          <a:p>
            <a:pPr lvl="1"/>
            <a:r>
              <a:rPr lang="en-US" altLang="zh-CN" dirty="0"/>
              <a:t>Location</a:t>
            </a:r>
            <a:r>
              <a:rPr lang="zh-CN" altLang="en-US" dirty="0"/>
              <a:t> </a:t>
            </a:r>
            <a:r>
              <a:rPr lang="en-US" altLang="zh-CN" dirty="0"/>
              <a:t>visualization</a:t>
            </a:r>
          </a:p>
          <a:p>
            <a:pPr lvl="1"/>
            <a:r>
              <a:rPr lang="en-US" altLang="zh-CN" dirty="0"/>
              <a:t>Density</a:t>
            </a:r>
            <a:r>
              <a:rPr lang="zh-CN" altLang="en-US" dirty="0"/>
              <a:t> </a:t>
            </a:r>
            <a:r>
              <a:rPr lang="en-US" altLang="zh-CN" dirty="0"/>
              <a:t>visualization</a:t>
            </a:r>
          </a:p>
          <a:p>
            <a:pPr lvl="1"/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visualization</a:t>
            </a:r>
            <a:endParaRPr lang="fr-FR" dirty="0"/>
          </a:p>
          <a:p>
            <a:pPr rtl="0"/>
            <a:r>
              <a:rPr lang="en-US" altLang="zh-CN" dirty="0"/>
              <a:t>K-means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AC1BAA-0DAF-A749-8603-6235BD1DD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340" y="2543360"/>
            <a:ext cx="6420043" cy="397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72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372598" cy="1020762"/>
          </a:xfrm>
        </p:spPr>
        <p:txBody>
          <a:bodyPr rtlCol="0"/>
          <a:lstStyle/>
          <a:p>
            <a:pPr rtl="0"/>
            <a:r>
              <a:rPr lang="en-US" altLang="zh-CN" dirty="0"/>
              <a:t>Result</a:t>
            </a:r>
            <a:endParaRPr lang="fr-FR" dirty="0"/>
          </a:p>
        </p:txBody>
      </p:sp>
      <p:sp>
        <p:nvSpPr>
          <p:cNvPr id="5" name="Espace réservé du contenu 4"/>
          <p:cNvSpPr>
            <a:spLocks noGrp="1"/>
          </p:cNvSpPr>
          <p:nvPr>
            <p:ph sz="half" idx="1"/>
          </p:nvPr>
        </p:nvSpPr>
        <p:spPr>
          <a:xfrm>
            <a:off x="1125860" y="1628800"/>
            <a:ext cx="6192688" cy="2711202"/>
          </a:xfrm>
        </p:spPr>
        <p:txBody>
          <a:bodyPr rtlCol="0">
            <a:normAutofit fontScale="92500" lnSpcReduction="20000"/>
          </a:bodyPr>
          <a:lstStyle/>
          <a:p>
            <a:r>
              <a:rPr lang="en-US" altLang="zh-CN" dirty="0"/>
              <a:t>Candidate</a:t>
            </a:r>
            <a:r>
              <a:rPr lang="zh-CN" altLang="en-US" dirty="0"/>
              <a:t> </a:t>
            </a:r>
            <a:r>
              <a:rPr lang="en-US" altLang="zh-CN" dirty="0"/>
              <a:t>Location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pPr lvl="1"/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location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r>
              <a:rPr lang="zh-CN" altLang="en-US" dirty="0"/>
              <a:t> </a:t>
            </a:r>
            <a:r>
              <a:rPr lang="en-US" altLang="zh-CN" dirty="0"/>
              <a:t>density</a:t>
            </a:r>
          </a:p>
          <a:p>
            <a:pPr lvl="1"/>
            <a:r>
              <a:rPr lang="en-CA" dirty="0"/>
              <a:t>downtown of Ottawa</a:t>
            </a:r>
            <a:r>
              <a:rPr lang="zh-CN" altLang="en-US" dirty="0"/>
              <a:t> </a:t>
            </a:r>
            <a:r>
              <a:rPr lang="en-CA" dirty="0"/>
              <a:t>(latitude: 45.417623299, longitude: -75.694121)</a:t>
            </a:r>
            <a:endParaRPr lang="en-US" altLang="zh-CN" dirty="0"/>
          </a:p>
          <a:p>
            <a:pPr rtl="0"/>
            <a:r>
              <a:rPr lang="en-US" altLang="zh-CN" dirty="0"/>
              <a:t>Restaurant</a:t>
            </a:r>
            <a:r>
              <a:rPr lang="zh-CN" altLang="en-US" dirty="0"/>
              <a:t> </a:t>
            </a:r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pPr lvl="1"/>
            <a:r>
              <a:rPr lang="en-US" altLang="zh-CN" dirty="0"/>
              <a:t>Clustering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</a:p>
          <a:p>
            <a:pPr lvl="1"/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r>
              <a:rPr lang="zh-CN" altLang="en-US" dirty="0"/>
              <a:t> </a:t>
            </a:r>
            <a:r>
              <a:rPr lang="en-US" altLang="zh-CN" dirty="0"/>
              <a:t>ranking</a:t>
            </a:r>
          </a:p>
          <a:p>
            <a:pPr lvl="1"/>
            <a:r>
              <a:rPr lang="en-US" altLang="zh-CN" dirty="0"/>
              <a:t>Open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Japanese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Chinese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endParaRPr lang="fr-F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28302C-EE7F-DB4E-90D8-0D7A84262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596" y="249746"/>
            <a:ext cx="4272197" cy="27112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EB3753-0F0D-E54F-90DF-D775E7CE5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596" y="3355863"/>
            <a:ext cx="4272197" cy="318142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7BC19D3-BCF8-1644-8ABB-EA652B4D14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73" y="4437112"/>
            <a:ext cx="7475908" cy="207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9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372598" cy="1020762"/>
          </a:xfrm>
        </p:spPr>
        <p:txBody>
          <a:bodyPr rtlCol="0"/>
          <a:lstStyle/>
          <a:p>
            <a:pPr rtl="0"/>
            <a:r>
              <a:rPr lang="en-US" altLang="zh-CN" dirty="0"/>
              <a:t>Discussion</a:t>
            </a:r>
            <a:endParaRPr lang="fr-FR" dirty="0"/>
          </a:p>
        </p:txBody>
      </p:sp>
      <p:sp>
        <p:nvSpPr>
          <p:cNvPr id="5" name="Espace réservé du contenu 4"/>
          <p:cNvSpPr>
            <a:spLocks noGrp="1"/>
          </p:cNvSpPr>
          <p:nvPr>
            <p:ph sz="half" idx="1"/>
          </p:nvPr>
        </p:nvSpPr>
        <p:spPr>
          <a:xfrm>
            <a:off x="1269875" y="1772816"/>
            <a:ext cx="10455461" cy="2075272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O</a:t>
            </a:r>
            <a:r>
              <a:rPr lang="en-CA" dirty="0"/>
              <a:t>pen the same type of restaurant as the most popular restaurant in that area</a:t>
            </a:r>
            <a:r>
              <a:rPr lang="en-US" altLang="zh-CN" dirty="0"/>
              <a:t>.</a:t>
            </a:r>
          </a:p>
          <a:p>
            <a:pPr lvl="1"/>
            <a:r>
              <a:rPr lang="en-US" altLang="zh-CN" dirty="0"/>
              <a:t>O</a:t>
            </a:r>
            <a:r>
              <a:rPr lang="en-CA" dirty="0"/>
              <a:t>pen a Japanese restaurant</a:t>
            </a:r>
            <a:r>
              <a:rPr lang="zh-CN" altLang="en-US" dirty="0"/>
              <a:t> </a:t>
            </a:r>
            <a:r>
              <a:rPr lang="en-CA" dirty="0"/>
              <a:t>according to cluster 4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O</a:t>
            </a:r>
            <a:r>
              <a:rPr lang="en-CA" dirty="0"/>
              <a:t>pen a certain type of restaurant which does not exist in that area.</a:t>
            </a:r>
          </a:p>
          <a:p>
            <a:pPr lvl="1"/>
            <a:r>
              <a:rPr lang="en-CA" dirty="0"/>
              <a:t>open a Chinese restaurant</a:t>
            </a:r>
            <a:r>
              <a:rPr lang="zh-CN" altLang="en-US" dirty="0"/>
              <a:t> </a:t>
            </a:r>
            <a:r>
              <a:rPr lang="en-CA" dirty="0"/>
              <a:t>according to cluster 4, 13</a:t>
            </a:r>
            <a:r>
              <a:rPr lang="en-US" altLang="zh-CN" dirty="0"/>
              <a:t>.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9C6FED-F682-0C4B-9F04-A0445803D6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88" y="4122440"/>
            <a:ext cx="11033249" cy="832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0C893D-5030-A54A-8F4F-C7F7B94AA9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88" y="5229200"/>
            <a:ext cx="11033249" cy="81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52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372598" cy="1020762"/>
          </a:xfrm>
        </p:spPr>
        <p:txBody>
          <a:bodyPr rtlCol="0"/>
          <a:lstStyle/>
          <a:p>
            <a:pPr rtl="0"/>
            <a:r>
              <a:rPr lang="en-US" altLang="zh-CN" dirty="0"/>
              <a:t>Conclusion</a:t>
            </a:r>
            <a:endParaRPr lang="fr-FR" dirty="0"/>
          </a:p>
        </p:txBody>
      </p:sp>
      <p:sp>
        <p:nvSpPr>
          <p:cNvPr id="5" name="Espace réservé du contenu 4"/>
          <p:cNvSpPr>
            <a:spLocks noGrp="1"/>
          </p:cNvSpPr>
          <p:nvPr>
            <p:ph sz="half" idx="1"/>
          </p:nvPr>
        </p:nvSpPr>
        <p:spPr>
          <a:xfrm>
            <a:off x="1285596" y="1916832"/>
            <a:ext cx="9617631" cy="3024336"/>
          </a:xfrm>
        </p:spPr>
        <p:txBody>
          <a:bodyPr rtlCol="0">
            <a:normAutofit/>
          </a:bodyPr>
          <a:lstStyle/>
          <a:p>
            <a:r>
              <a:rPr lang="en-US" altLang="zh-CN" dirty="0"/>
              <a:t>C</a:t>
            </a:r>
            <a:r>
              <a:rPr lang="en-CA" dirty="0" err="1"/>
              <a:t>ollected</a:t>
            </a:r>
            <a:r>
              <a:rPr lang="en-CA" dirty="0"/>
              <a:t> and analyzed the restaurant distribution in Ottawa</a:t>
            </a:r>
            <a:r>
              <a:rPr lang="en-US" altLang="zh-CN" dirty="0"/>
              <a:t>.</a:t>
            </a:r>
            <a:endParaRPr lang="en-CA" dirty="0"/>
          </a:p>
          <a:p>
            <a:r>
              <a:rPr lang="en-US" altLang="zh-CN" dirty="0"/>
              <a:t>Selected</a:t>
            </a:r>
            <a:r>
              <a:rPr lang="en-CA" dirty="0"/>
              <a:t> </a:t>
            </a:r>
            <a:r>
              <a:rPr lang="en-US" altLang="zh-CN" dirty="0"/>
              <a:t>a</a:t>
            </a:r>
            <a:r>
              <a:rPr lang="en-CA" dirty="0"/>
              <a:t> candidate location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r>
              <a:rPr lang="zh-CN" altLang="en-US" dirty="0"/>
              <a:t> </a:t>
            </a:r>
            <a:r>
              <a:rPr lang="en-US" altLang="zh-CN" dirty="0"/>
              <a:t>density.</a:t>
            </a:r>
          </a:p>
          <a:p>
            <a:r>
              <a:rPr lang="en-US" altLang="zh-CN" dirty="0"/>
              <a:t>Estimated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ranking</a:t>
            </a:r>
            <a:r>
              <a:rPr lang="zh-CN" altLang="en-US" dirty="0"/>
              <a:t> </a:t>
            </a:r>
            <a:r>
              <a:rPr lang="en-US" altLang="zh-CN" dirty="0"/>
              <a:t>result.</a:t>
            </a:r>
          </a:p>
          <a:p>
            <a:r>
              <a:rPr lang="en-US" altLang="zh-CN" dirty="0"/>
              <a:t>Future,</a:t>
            </a:r>
            <a:r>
              <a:rPr lang="zh-CN" altLang="en-US" dirty="0"/>
              <a:t> </a:t>
            </a:r>
            <a:r>
              <a:rPr lang="en-US" altLang="zh-CN" dirty="0"/>
              <a:t>according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category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venues,</a:t>
            </a:r>
            <a:r>
              <a:rPr lang="zh-CN" altLang="en-US" dirty="0"/>
              <a:t> </a:t>
            </a:r>
            <a:r>
              <a:rPr lang="en-US" altLang="zh-CN" dirty="0"/>
              <a:t>determine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restaurant</a:t>
            </a:r>
            <a:r>
              <a:rPr lang="zh-CN" altLang="en-US" dirty="0"/>
              <a:t> </a:t>
            </a:r>
            <a:r>
              <a:rPr lang="en-US" altLang="zh-CN" dirty="0"/>
              <a:t>location.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81427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ableau noir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29497_TF02804846_TF02804846" id="{61DB2ABB-C8FF-4A02-ACE4-B484BA3269F9}" vid="{7147F5C6-1CAD-4BFC-99B0-1ABC9DBA7C9E}"/>
    </a:ext>
  </a:extLst>
</a:theme>
</file>

<file path=ppt/theme/theme2.xml><?xml version="1.0" encoding="utf-8"?>
<a:theme xmlns:a="http://schemas.openxmlformats.org/drawingml/2006/main" name="Thèm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Tableau noir 16x9</Template>
  <TotalTime>156</TotalTime>
  <Words>221</Words>
  <Application>Microsoft Macintosh PowerPoint</Application>
  <PresentationFormat>Custom</PresentationFormat>
  <Paragraphs>57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Consolas</vt:lpstr>
      <vt:lpstr>Corbel</vt:lpstr>
      <vt:lpstr>Tableau noir 16x9</vt:lpstr>
      <vt:lpstr>Ottawa Restaurant Analysis </vt:lpstr>
      <vt:lpstr>Introduction</vt:lpstr>
      <vt:lpstr>Data Description</vt:lpstr>
      <vt:lpstr>Methodology</vt:lpstr>
      <vt:lpstr>Result</vt:lpstr>
      <vt:lpstr>Discussion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Ottawa Restaurant Analysis </dc:title>
  <dc:creator>Xiren Ma</dc:creator>
  <cp:lastModifiedBy>Xiren Ma</cp:lastModifiedBy>
  <cp:revision>11</cp:revision>
  <dcterms:created xsi:type="dcterms:W3CDTF">2020-07-02T21:51:13Z</dcterms:created>
  <dcterms:modified xsi:type="dcterms:W3CDTF">2020-07-03T00:27:29Z</dcterms:modified>
</cp:coreProperties>
</file>

<file path=docProps/thumbnail.jpeg>
</file>